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377" r:id="rId6"/>
    <p:sldId id="403" r:id="rId7"/>
    <p:sldId id="401" r:id="rId8"/>
    <p:sldId id="404" r:id="rId9"/>
    <p:sldId id="407" r:id="rId10"/>
    <p:sldId id="406" r:id="rId11"/>
    <p:sldId id="408" r:id="rId12"/>
    <p:sldId id="405" r:id="rId13"/>
    <p:sldId id="409" r:id="rId14"/>
    <p:sldId id="40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10947-0D30-42BC-BE3D-09E63C9BAC29}" v="54" dt="2019-11-25T19:41:13.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96E10947-0D30-42BC-BE3D-09E63C9BAC29}"/>
    <pc:docChg chg="undo redo custSel addSld modSld">
      <pc:chgData name="Pascalle Cup" userId="acdf420d-3d1b-463e-9173-44ff0cd1b36a" providerId="ADAL" clId="{96E10947-0D30-42BC-BE3D-09E63C9BAC29}" dt="2019-11-25T19:41:48.585" v="1618" actId="1076"/>
      <pc:docMkLst>
        <pc:docMk/>
      </pc:docMkLst>
      <pc:sldChg chg="addSp delSp modSp">
        <pc:chgData name="Pascalle Cup" userId="acdf420d-3d1b-463e-9173-44ff0cd1b36a" providerId="ADAL" clId="{96E10947-0D30-42BC-BE3D-09E63C9BAC29}" dt="2019-11-25T19:41:48.585" v="1618" actId="1076"/>
        <pc:sldMkLst>
          <pc:docMk/>
          <pc:sldMk cId="2794347667" sldId="400"/>
        </pc:sldMkLst>
        <pc:spChg chg="mod">
          <ac:chgData name="Pascalle Cup" userId="acdf420d-3d1b-463e-9173-44ff0cd1b36a" providerId="ADAL" clId="{96E10947-0D30-42BC-BE3D-09E63C9BAC29}" dt="2019-11-25T19:41:48.585" v="1618" actId="1076"/>
          <ac:spMkLst>
            <pc:docMk/>
            <pc:sldMk cId="2794347667" sldId="400"/>
            <ac:spMk id="3" creationId="{7BF92CF9-80CB-4800-AEED-14E452B5272C}"/>
          </ac:spMkLst>
        </pc:spChg>
        <pc:spChg chg="add del mod">
          <ac:chgData name="Pascalle Cup" userId="acdf420d-3d1b-463e-9173-44ff0cd1b36a" providerId="ADAL" clId="{96E10947-0D30-42BC-BE3D-09E63C9BAC29}" dt="2019-11-25T19:41:42.876" v="1617" actId="478"/>
          <ac:spMkLst>
            <pc:docMk/>
            <pc:sldMk cId="2794347667" sldId="400"/>
            <ac:spMk id="6" creationId="{F8996BF2-2828-4476-9E42-21B4E184A1E3}"/>
          </ac:spMkLst>
        </pc:spChg>
      </pc:sldChg>
      <pc:sldChg chg="modSp">
        <pc:chgData name="Pascalle Cup" userId="acdf420d-3d1b-463e-9173-44ff0cd1b36a" providerId="ADAL" clId="{96E10947-0D30-42BC-BE3D-09E63C9BAC29}" dt="2019-11-25T13:43:35.880" v="873" actId="1076"/>
        <pc:sldMkLst>
          <pc:docMk/>
          <pc:sldMk cId="1733130654" sldId="401"/>
        </pc:sldMkLst>
        <pc:spChg chg="mod">
          <ac:chgData name="Pascalle Cup" userId="acdf420d-3d1b-463e-9173-44ff0cd1b36a" providerId="ADAL" clId="{96E10947-0D30-42BC-BE3D-09E63C9BAC29}" dt="2019-11-25T13:43:35.880" v="873" actId="1076"/>
          <ac:spMkLst>
            <pc:docMk/>
            <pc:sldMk cId="1733130654" sldId="401"/>
            <ac:spMk id="3" creationId="{D3301693-6701-4677-9C95-1BDFBFA04EB5}"/>
          </ac:spMkLst>
        </pc:spChg>
      </pc:sldChg>
      <pc:sldChg chg="modSp">
        <pc:chgData name="Pascalle Cup" userId="acdf420d-3d1b-463e-9173-44ff0cd1b36a" providerId="ADAL" clId="{96E10947-0D30-42BC-BE3D-09E63C9BAC29}" dt="2019-11-25T13:43:31.138" v="872" actId="207"/>
        <pc:sldMkLst>
          <pc:docMk/>
          <pc:sldMk cId="2549769380" sldId="403"/>
        </pc:sldMkLst>
        <pc:spChg chg="mod">
          <ac:chgData name="Pascalle Cup" userId="acdf420d-3d1b-463e-9173-44ff0cd1b36a" providerId="ADAL" clId="{96E10947-0D30-42BC-BE3D-09E63C9BAC29}" dt="2019-11-25T13:43:31.138" v="872" actId="207"/>
          <ac:spMkLst>
            <pc:docMk/>
            <pc:sldMk cId="2549769380" sldId="403"/>
            <ac:spMk id="3" creationId="{9B18BF91-806E-4EA7-9A2F-3DFB1B7F36A8}"/>
          </ac:spMkLst>
        </pc:spChg>
      </pc:sldChg>
      <pc:sldChg chg="addSp delSp modSp">
        <pc:chgData name="Pascalle Cup" userId="acdf420d-3d1b-463e-9173-44ff0cd1b36a" providerId="ADAL" clId="{96E10947-0D30-42BC-BE3D-09E63C9BAC29}" dt="2019-11-25T13:43:23.706" v="871" actId="207"/>
        <pc:sldMkLst>
          <pc:docMk/>
          <pc:sldMk cId="935948171" sldId="404"/>
        </pc:sldMkLst>
        <pc:spChg chg="mod">
          <ac:chgData name="Pascalle Cup" userId="acdf420d-3d1b-463e-9173-44ff0cd1b36a" providerId="ADAL" clId="{96E10947-0D30-42BC-BE3D-09E63C9BAC29}" dt="2019-11-25T13:43:23.706" v="871" actId="207"/>
          <ac:spMkLst>
            <pc:docMk/>
            <pc:sldMk cId="935948171" sldId="404"/>
            <ac:spMk id="2" creationId="{1284EBBC-D56C-43A3-8388-A43AF4A85ECC}"/>
          </ac:spMkLst>
        </pc:spChg>
        <pc:spChg chg="add mod">
          <ac:chgData name="Pascalle Cup" userId="acdf420d-3d1b-463e-9173-44ff0cd1b36a" providerId="ADAL" clId="{96E10947-0D30-42BC-BE3D-09E63C9BAC29}" dt="2019-11-25T13:11:35.644" v="374" actId="20577"/>
          <ac:spMkLst>
            <pc:docMk/>
            <pc:sldMk cId="935948171" sldId="404"/>
            <ac:spMk id="3" creationId="{6D7F9809-C522-4F54-8F5F-5FDA25D98D9E}"/>
          </ac:spMkLst>
        </pc:spChg>
        <pc:spChg chg="add mod">
          <ac:chgData name="Pascalle Cup" userId="acdf420d-3d1b-463e-9173-44ff0cd1b36a" providerId="ADAL" clId="{96E10947-0D30-42BC-BE3D-09E63C9BAC29}" dt="2019-11-25T13:21:55.988" v="380" actId="6549"/>
          <ac:spMkLst>
            <pc:docMk/>
            <pc:sldMk cId="935948171" sldId="404"/>
            <ac:spMk id="4" creationId="{3013B730-601B-43E6-96AC-9AFAF677344C}"/>
          </ac:spMkLst>
        </pc:spChg>
        <pc:spChg chg="add del mod">
          <ac:chgData name="Pascalle Cup" userId="acdf420d-3d1b-463e-9173-44ff0cd1b36a" providerId="ADAL" clId="{96E10947-0D30-42BC-BE3D-09E63C9BAC29}" dt="2019-11-25T13:05:24.856" v="301"/>
          <ac:spMkLst>
            <pc:docMk/>
            <pc:sldMk cId="935948171" sldId="404"/>
            <ac:spMk id="5" creationId="{3A9ED537-0DBC-4DFC-BF98-5F32A465A863}"/>
          </ac:spMkLst>
        </pc:spChg>
        <pc:spChg chg="add mod">
          <ac:chgData name="Pascalle Cup" userId="acdf420d-3d1b-463e-9173-44ff0cd1b36a" providerId="ADAL" clId="{96E10947-0D30-42BC-BE3D-09E63C9BAC29}" dt="2019-11-25T13:31:59.610" v="507" actId="1076"/>
          <ac:spMkLst>
            <pc:docMk/>
            <pc:sldMk cId="935948171" sldId="404"/>
            <ac:spMk id="6" creationId="{0FB236D3-21F1-4059-9F52-472DB4723ACA}"/>
          </ac:spMkLst>
        </pc:spChg>
        <pc:cxnChg chg="add mod">
          <ac:chgData name="Pascalle Cup" userId="acdf420d-3d1b-463e-9173-44ff0cd1b36a" providerId="ADAL" clId="{96E10947-0D30-42BC-BE3D-09E63C9BAC29}" dt="2019-11-25T13:10:21.035" v="354" actId="13822"/>
          <ac:cxnSpMkLst>
            <pc:docMk/>
            <pc:sldMk cId="935948171" sldId="404"/>
            <ac:cxnSpMk id="8" creationId="{7B9AE7D5-4B5B-4B01-883D-3C9E659FEDAE}"/>
          </ac:cxnSpMkLst>
        </pc:cxnChg>
        <pc:cxnChg chg="add mod">
          <ac:chgData name="Pascalle Cup" userId="acdf420d-3d1b-463e-9173-44ff0cd1b36a" providerId="ADAL" clId="{96E10947-0D30-42BC-BE3D-09E63C9BAC29}" dt="2019-11-25T13:32:02.482" v="508" actId="1076"/>
          <ac:cxnSpMkLst>
            <pc:docMk/>
            <pc:sldMk cId="935948171" sldId="404"/>
            <ac:cxnSpMk id="10" creationId="{E00CC13C-D192-48B2-81E6-6AA5689446A6}"/>
          </ac:cxnSpMkLst>
        </pc:cxnChg>
      </pc:sldChg>
      <pc:sldChg chg="addSp delSp modSp add modAnim">
        <pc:chgData name="Pascalle Cup" userId="acdf420d-3d1b-463e-9173-44ff0cd1b36a" providerId="ADAL" clId="{96E10947-0D30-42BC-BE3D-09E63C9BAC29}" dt="2019-11-25T19:39:15.088" v="1542"/>
        <pc:sldMkLst>
          <pc:docMk/>
          <pc:sldMk cId="2295163634" sldId="406"/>
        </pc:sldMkLst>
        <pc:spChg chg="add mod">
          <ac:chgData name="Pascalle Cup" userId="acdf420d-3d1b-463e-9173-44ff0cd1b36a" providerId="ADAL" clId="{96E10947-0D30-42BC-BE3D-09E63C9BAC29}" dt="2019-11-25T13:41:19.185" v="790" actId="1076"/>
          <ac:spMkLst>
            <pc:docMk/>
            <pc:sldMk cId="2295163634" sldId="406"/>
            <ac:spMk id="3" creationId="{124C7A1B-CBBB-46BA-AD7A-A7AB654839FA}"/>
          </ac:spMkLst>
        </pc:spChg>
        <pc:spChg chg="add mod">
          <ac:chgData name="Pascalle Cup" userId="acdf420d-3d1b-463e-9173-44ff0cd1b36a" providerId="ADAL" clId="{96E10947-0D30-42BC-BE3D-09E63C9BAC29}" dt="2019-11-25T13:41:24.995" v="792" actId="20577"/>
          <ac:spMkLst>
            <pc:docMk/>
            <pc:sldMk cId="2295163634" sldId="406"/>
            <ac:spMk id="4" creationId="{99F8E8EE-CDD5-4A84-B449-CE5718AF8BF0}"/>
          </ac:spMkLst>
        </pc:spChg>
        <pc:spChg chg="add mod">
          <ac:chgData name="Pascalle Cup" userId="acdf420d-3d1b-463e-9173-44ff0cd1b36a" providerId="ADAL" clId="{96E10947-0D30-42BC-BE3D-09E63C9BAC29}" dt="2019-11-25T13:39:46.561" v="765" actId="1076"/>
          <ac:spMkLst>
            <pc:docMk/>
            <pc:sldMk cId="2295163634" sldId="406"/>
            <ac:spMk id="5" creationId="{30849441-19C9-4066-A2FE-986437039D12}"/>
          </ac:spMkLst>
        </pc:spChg>
        <pc:spChg chg="add mod">
          <ac:chgData name="Pascalle Cup" userId="acdf420d-3d1b-463e-9173-44ff0cd1b36a" providerId="ADAL" clId="{96E10947-0D30-42BC-BE3D-09E63C9BAC29}" dt="2019-11-25T13:41:32.393" v="794" actId="20577"/>
          <ac:spMkLst>
            <pc:docMk/>
            <pc:sldMk cId="2295163634" sldId="406"/>
            <ac:spMk id="6" creationId="{3E9121A9-F3D8-475A-B2C2-0AB79CE2DE54}"/>
          </ac:spMkLst>
        </pc:spChg>
        <pc:picChg chg="add del mod">
          <ac:chgData name="Pascalle Cup" userId="acdf420d-3d1b-463e-9173-44ff0cd1b36a" providerId="ADAL" clId="{96E10947-0D30-42BC-BE3D-09E63C9BAC29}" dt="2019-11-25T13:26:51.799" v="487" actId="478"/>
          <ac:picMkLst>
            <pc:docMk/>
            <pc:sldMk cId="2295163634" sldId="406"/>
            <ac:picMk id="2" creationId="{BD9B6899-7E53-44D9-BB33-AEBEBC642E64}"/>
          </ac:picMkLst>
        </pc:picChg>
      </pc:sldChg>
      <pc:sldChg chg="addSp delSp modSp add modTransition modAnim">
        <pc:chgData name="Pascalle Cup" userId="acdf420d-3d1b-463e-9173-44ff0cd1b36a" providerId="ADAL" clId="{96E10947-0D30-42BC-BE3D-09E63C9BAC29}" dt="2019-11-25T19:38:31.280" v="1534"/>
        <pc:sldMkLst>
          <pc:docMk/>
          <pc:sldMk cId="1339583938" sldId="407"/>
        </pc:sldMkLst>
        <pc:spChg chg="add del">
          <ac:chgData name="Pascalle Cup" userId="acdf420d-3d1b-463e-9173-44ff0cd1b36a" providerId="ADAL" clId="{96E10947-0D30-42BC-BE3D-09E63C9BAC29}" dt="2019-11-25T13:31:01.117" v="490"/>
          <ac:spMkLst>
            <pc:docMk/>
            <pc:sldMk cId="1339583938" sldId="407"/>
            <ac:spMk id="2" creationId="{4849790C-8BAF-4C72-BA9D-0E8BE5D61BA7}"/>
          </ac:spMkLst>
        </pc:spChg>
        <pc:spChg chg="add mod">
          <ac:chgData name="Pascalle Cup" userId="acdf420d-3d1b-463e-9173-44ff0cd1b36a" providerId="ADAL" clId="{96E10947-0D30-42BC-BE3D-09E63C9BAC29}" dt="2019-11-25T19:33:02.157" v="1506" actId="20577"/>
          <ac:spMkLst>
            <pc:docMk/>
            <pc:sldMk cId="1339583938" sldId="407"/>
            <ac:spMk id="3" creationId="{96442918-5E2E-47B9-A47E-1943A6CB3F4A}"/>
          </ac:spMkLst>
        </pc:spChg>
        <pc:spChg chg="add mod">
          <ac:chgData name="Pascalle Cup" userId="acdf420d-3d1b-463e-9173-44ff0cd1b36a" providerId="ADAL" clId="{96E10947-0D30-42BC-BE3D-09E63C9BAC29}" dt="2019-11-25T19:38:20.247" v="1530" actId="1076"/>
          <ac:spMkLst>
            <pc:docMk/>
            <pc:sldMk cId="1339583938" sldId="407"/>
            <ac:spMk id="4" creationId="{611D4ED5-90D7-4110-933C-43470BC0182D}"/>
          </ac:spMkLst>
        </pc:spChg>
      </pc:sldChg>
      <pc:sldChg chg="addSp modSp add">
        <pc:chgData name="Pascalle Cup" userId="acdf420d-3d1b-463e-9173-44ff0cd1b36a" providerId="ADAL" clId="{96E10947-0D30-42BC-BE3D-09E63C9BAC29}" dt="2019-11-25T19:40:00.221" v="1548" actId="1076"/>
        <pc:sldMkLst>
          <pc:docMk/>
          <pc:sldMk cId="555570830" sldId="408"/>
        </pc:sldMkLst>
        <pc:spChg chg="add mod">
          <ac:chgData name="Pascalle Cup" userId="acdf420d-3d1b-463e-9173-44ff0cd1b36a" providerId="ADAL" clId="{96E10947-0D30-42BC-BE3D-09E63C9BAC29}" dt="2019-11-25T14:12:20.894" v="1109" actId="1076"/>
          <ac:spMkLst>
            <pc:docMk/>
            <pc:sldMk cId="555570830" sldId="408"/>
            <ac:spMk id="2" creationId="{3B01661D-7278-4054-86F7-821686EE36F4}"/>
          </ac:spMkLst>
        </pc:spChg>
        <pc:spChg chg="add mod">
          <ac:chgData name="Pascalle Cup" userId="acdf420d-3d1b-463e-9173-44ff0cd1b36a" providerId="ADAL" clId="{96E10947-0D30-42BC-BE3D-09E63C9BAC29}" dt="2019-11-25T19:39:50.811" v="1544" actId="1076"/>
          <ac:spMkLst>
            <pc:docMk/>
            <pc:sldMk cId="555570830" sldId="408"/>
            <ac:spMk id="3" creationId="{1CDA7362-5D07-4958-8B95-7A081376BB25}"/>
          </ac:spMkLst>
        </pc:spChg>
        <pc:spChg chg="add mod">
          <ac:chgData name="Pascalle Cup" userId="acdf420d-3d1b-463e-9173-44ff0cd1b36a" providerId="ADAL" clId="{96E10947-0D30-42BC-BE3D-09E63C9BAC29}" dt="2019-11-25T19:40:00.221" v="1548" actId="1076"/>
          <ac:spMkLst>
            <pc:docMk/>
            <pc:sldMk cId="555570830" sldId="408"/>
            <ac:spMk id="4" creationId="{AB496314-B98F-4506-97D3-A2A1CF0CE867}"/>
          </ac:spMkLst>
        </pc:spChg>
        <pc:spChg chg="add mod">
          <ac:chgData name="Pascalle Cup" userId="acdf420d-3d1b-463e-9173-44ff0cd1b36a" providerId="ADAL" clId="{96E10947-0D30-42BC-BE3D-09E63C9BAC29}" dt="2019-11-25T19:39:57.984" v="1547" actId="1076"/>
          <ac:spMkLst>
            <pc:docMk/>
            <pc:sldMk cId="555570830" sldId="408"/>
            <ac:spMk id="5" creationId="{0E6310C8-12D1-4472-AD9B-EE47324934AF}"/>
          </ac:spMkLst>
        </pc:spChg>
        <pc:spChg chg="add mod">
          <ac:chgData name="Pascalle Cup" userId="acdf420d-3d1b-463e-9173-44ff0cd1b36a" providerId="ADAL" clId="{96E10947-0D30-42BC-BE3D-09E63C9BAC29}" dt="2019-11-25T19:39:55.534" v="1546" actId="1076"/>
          <ac:spMkLst>
            <pc:docMk/>
            <pc:sldMk cId="555570830" sldId="408"/>
            <ac:spMk id="6" creationId="{704630F6-DD23-4869-9421-F793975FEF67}"/>
          </ac:spMkLst>
        </pc:spChg>
        <pc:spChg chg="add mod">
          <ac:chgData name="Pascalle Cup" userId="acdf420d-3d1b-463e-9173-44ff0cd1b36a" providerId="ADAL" clId="{96E10947-0D30-42BC-BE3D-09E63C9BAC29}" dt="2019-11-25T19:39:46.670" v="1543" actId="1076"/>
          <ac:spMkLst>
            <pc:docMk/>
            <pc:sldMk cId="555570830" sldId="408"/>
            <ac:spMk id="7" creationId="{F4A1FC1E-1A42-4095-8A34-E25A2D947D50}"/>
          </ac:spMkLst>
        </pc:spChg>
        <pc:spChg chg="add mod">
          <ac:chgData name="Pascalle Cup" userId="acdf420d-3d1b-463e-9173-44ff0cd1b36a" providerId="ADAL" clId="{96E10947-0D30-42BC-BE3D-09E63C9BAC29}" dt="2019-11-25T19:39:52.718" v="1545" actId="1076"/>
          <ac:spMkLst>
            <pc:docMk/>
            <pc:sldMk cId="555570830" sldId="408"/>
            <ac:spMk id="8" creationId="{9FE5709D-B0FE-43C1-BA82-6CC7CFEDD92C}"/>
          </ac:spMkLst>
        </pc:spChg>
        <pc:spChg chg="add mod">
          <ac:chgData name="Pascalle Cup" userId="acdf420d-3d1b-463e-9173-44ff0cd1b36a" providerId="ADAL" clId="{96E10947-0D30-42BC-BE3D-09E63C9BAC29}" dt="2019-11-25T14:12:45.694" v="1118" actId="1076"/>
          <ac:spMkLst>
            <pc:docMk/>
            <pc:sldMk cId="555570830" sldId="408"/>
            <ac:spMk id="9" creationId="{F9112856-D2B9-44AF-98C6-34FBD95840E1}"/>
          </ac:spMkLst>
        </pc:spChg>
      </pc:sldChg>
      <pc:sldChg chg="addSp delSp modSp add addCm delCm">
        <pc:chgData name="Pascalle Cup" userId="acdf420d-3d1b-463e-9173-44ff0cd1b36a" providerId="ADAL" clId="{96E10947-0D30-42BC-BE3D-09E63C9BAC29}" dt="2019-11-25T19:40:21.913" v="1550" actId="1076"/>
        <pc:sldMkLst>
          <pc:docMk/>
          <pc:sldMk cId="277936186" sldId="409"/>
        </pc:sldMkLst>
        <pc:spChg chg="add del mod">
          <ac:chgData name="Pascalle Cup" userId="acdf420d-3d1b-463e-9173-44ff0cd1b36a" providerId="ADAL" clId="{96E10947-0D30-42BC-BE3D-09E63C9BAC29}" dt="2019-11-25T14:58:08.586" v="1123"/>
          <ac:spMkLst>
            <pc:docMk/>
            <pc:sldMk cId="277936186" sldId="409"/>
            <ac:spMk id="2" creationId="{D4374519-F819-41AE-B2C4-BDCF50BC9BCC}"/>
          </ac:spMkLst>
        </pc:spChg>
        <pc:spChg chg="add mod">
          <ac:chgData name="Pascalle Cup" userId="acdf420d-3d1b-463e-9173-44ff0cd1b36a" providerId="ADAL" clId="{96E10947-0D30-42BC-BE3D-09E63C9BAC29}" dt="2019-11-25T19:40:19.293" v="1549" actId="1076"/>
          <ac:spMkLst>
            <pc:docMk/>
            <pc:sldMk cId="277936186" sldId="409"/>
            <ac:spMk id="3" creationId="{9A38E4BD-CFD6-4554-9B8A-F9461050F7DE}"/>
          </ac:spMkLst>
        </pc:spChg>
        <pc:spChg chg="add mod">
          <ac:chgData name="Pascalle Cup" userId="acdf420d-3d1b-463e-9173-44ff0cd1b36a" providerId="ADAL" clId="{96E10947-0D30-42BC-BE3D-09E63C9BAC29}" dt="2019-11-25T19:32:05.224" v="1503" actId="113"/>
          <ac:spMkLst>
            <pc:docMk/>
            <pc:sldMk cId="277936186" sldId="409"/>
            <ac:spMk id="4" creationId="{75B1CBAD-D46E-40C9-AAE3-966CC5C921D4}"/>
          </ac:spMkLst>
        </pc:spChg>
        <pc:spChg chg="add mod">
          <ac:chgData name="Pascalle Cup" userId="acdf420d-3d1b-463e-9173-44ff0cd1b36a" providerId="ADAL" clId="{96E10947-0D30-42BC-BE3D-09E63C9BAC29}" dt="2019-11-25T19:40:21.913" v="1550" actId="1076"/>
          <ac:spMkLst>
            <pc:docMk/>
            <pc:sldMk cId="277936186" sldId="409"/>
            <ac:spMk id="5" creationId="{96B6EC96-058D-471B-8819-A4F8FAAD3196}"/>
          </ac:spMkLst>
        </pc:spChg>
        <pc:picChg chg="add mod modCrop">
          <ac:chgData name="Pascalle Cup" userId="acdf420d-3d1b-463e-9173-44ff0cd1b36a" providerId="ADAL" clId="{96E10947-0D30-42BC-BE3D-09E63C9BAC29}" dt="2019-11-25T19:31:46.133" v="1501" actId="1076"/>
          <ac:picMkLst>
            <pc:docMk/>
            <pc:sldMk cId="277936186" sldId="409"/>
            <ac:picMk id="7" creationId="{DDC986B6-B32B-499E-9C45-1AC049A876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25-11-2019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713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25-11-2019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1262" y="569157"/>
            <a:ext cx="10363200" cy="1470025"/>
          </a:xfrm>
        </p:spPr>
        <p:txBody>
          <a:bodyPr/>
          <a:lstStyle/>
          <a:p>
            <a:r>
              <a:rPr lang="nl-NL" sz="3600"/>
              <a:t>IBS De wereld en ik</a:t>
            </a:r>
            <a:br>
              <a:rPr lang="nl-NL" sz="3600"/>
            </a:br>
            <a:r>
              <a:rPr lang="nl-NL" sz="3600"/>
              <a:t>Stad en Wijk</a:t>
            </a:r>
            <a:endParaRPr lang="nl-NL"/>
          </a:p>
        </p:txBody>
      </p:sp>
      <p:sp>
        <p:nvSpPr>
          <p:cNvPr id="3" name="Ondertitel 2"/>
          <p:cNvSpPr>
            <a:spLocks noGrp="1"/>
          </p:cNvSpPr>
          <p:nvPr>
            <p:ph type="subTitle" idx="1"/>
          </p:nvPr>
        </p:nvSpPr>
        <p:spPr>
          <a:xfrm>
            <a:off x="2347729" y="5553481"/>
            <a:ext cx="8534400" cy="1752600"/>
          </a:xfrm>
        </p:spPr>
        <p:txBody>
          <a:bodyPr>
            <a:normAutofit/>
          </a:bodyPr>
          <a:lstStyle/>
          <a:p>
            <a:r>
              <a:rPr lang="nl-NL" sz="2400" dirty="0">
                <a:solidFill>
                  <a:schemeClr val="tx1"/>
                </a:solidFill>
              </a:rPr>
              <a:t>19-11-2018</a:t>
            </a:r>
          </a:p>
          <a:p>
            <a:r>
              <a:rPr lang="nl-NL" sz="2400" dirty="0">
                <a:solidFill>
                  <a:schemeClr val="tx1"/>
                </a:solidFill>
              </a:rPr>
              <a:t>Jaar 1 – Periode 2 – Les 3</a:t>
            </a:r>
          </a:p>
          <a:p>
            <a:r>
              <a:rPr lang="nl-NL" sz="2400" dirty="0">
                <a:solidFill>
                  <a:schemeClr val="bg1"/>
                </a:solidFill>
              </a:rPr>
              <a:t>Les 5</a:t>
            </a:r>
          </a:p>
        </p:txBody>
      </p:sp>
      <p:pic>
        <p:nvPicPr>
          <p:cNvPr id="5" name="Afbeelding 4">
            <a:extLst>
              <a:ext uri="{FF2B5EF4-FFF2-40B4-BE49-F238E27FC236}">
                <a16:creationId xmlns:a16="http://schemas.microsoft.com/office/drawing/2014/main" id="{61578CCB-C5FF-4142-8C41-A3A6987479CC}"/>
              </a:ext>
            </a:extLst>
          </p:cNvPr>
          <p:cNvPicPr>
            <a:picLocks noChangeAspect="1"/>
          </p:cNvPicPr>
          <p:nvPr/>
        </p:nvPicPr>
        <p:blipFill>
          <a:blip r:embed="rId3"/>
          <a:stretch>
            <a:fillRect/>
          </a:stretch>
        </p:blipFill>
        <p:spPr>
          <a:xfrm>
            <a:off x="4542296" y="2215881"/>
            <a:ext cx="3781573" cy="2974439"/>
          </a:xfrm>
          <a:prstGeom prst="rect">
            <a:avLst/>
          </a:prstGeom>
        </p:spPr>
      </p:pic>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A38E4BD-CFD6-4554-9B8A-F9461050F7DE}"/>
              </a:ext>
            </a:extLst>
          </p:cNvPr>
          <p:cNvSpPr/>
          <p:nvPr/>
        </p:nvSpPr>
        <p:spPr>
          <a:xfrm>
            <a:off x="2985782" y="476803"/>
            <a:ext cx="5950829" cy="2862322"/>
          </a:xfrm>
          <a:prstGeom prst="rect">
            <a:avLst/>
          </a:prstGeom>
          <a:ln>
            <a:solidFill>
              <a:schemeClr val="accent6"/>
            </a:solidFill>
          </a:ln>
        </p:spPr>
        <p:txBody>
          <a:bodyPr wrap="square">
            <a:spAutoFit/>
          </a:bodyPr>
          <a:lstStyle/>
          <a:p>
            <a:r>
              <a:rPr lang="nl-NL" b="1" dirty="0">
                <a:solidFill>
                  <a:schemeClr val="accent6"/>
                </a:solidFill>
              </a:rPr>
              <a:t>Non-profit</a:t>
            </a:r>
            <a:r>
              <a:rPr lang="nl-NL" dirty="0">
                <a:solidFill>
                  <a:schemeClr val="accent6"/>
                </a:solidFill>
              </a:rPr>
              <a: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4" name="Tekstvak 3">
            <a:extLst>
              <a:ext uri="{FF2B5EF4-FFF2-40B4-BE49-F238E27FC236}">
                <a16:creationId xmlns:a16="http://schemas.microsoft.com/office/drawing/2014/main" id="{75B1CBAD-D46E-40C9-AAE3-966CC5C921D4}"/>
              </a:ext>
            </a:extLst>
          </p:cNvPr>
          <p:cNvSpPr txBox="1"/>
          <p:nvPr/>
        </p:nvSpPr>
        <p:spPr>
          <a:xfrm>
            <a:off x="1554898" y="3518875"/>
            <a:ext cx="8209280" cy="923330"/>
          </a:xfrm>
          <a:prstGeom prst="rect">
            <a:avLst/>
          </a:prstGeom>
          <a:noFill/>
          <a:ln>
            <a:solidFill>
              <a:schemeClr val="accent3"/>
            </a:solidFill>
          </a:ln>
        </p:spPr>
        <p:txBody>
          <a:bodyPr wrap="square" rtlCol="0">
            <a:spAutoFit/>
          </a:bodyPr>
          <a:lstStyle/>
          <a:p>
            <a:r>
              <a:rPr lang="nl-NL" b="1" dirty="0" err="1">
                <a:solidFill>
                  <a:schemeClr val="accent3"/>
                </a:solidFill>
              </a:rPr>
              <a:t>Not</a:t>
            </a:r>
            <a:r>
              <a:rPr lang="nl-NL" b="1" dirty="0">
                <a:solidFill>
                  <a:schemeClr val="accent3"/>
                </a:solidFill>
              </a:rPr>
              <a:t>-for-</a:t>
            </a:r>
            <a:r>
              <a:rPr lang="nl-NL" b="1" dirty="0" err="1">
                <a:solidFill>
                  <a:schemeClr val="accent3"/>
                </a:solidFill>
              </a:rPr>
              <a:t>profit</a:t>
            </a:r>
            <a:r>
              <a:rPr lang="nl-NL" dirty="0">
                <a:solidFill>
                  <a:schemeClr val="accent3"/>
                </a:solidFill>
              </a:rPr>
              <a:t> zijn organisaties die wel winst mogen maken maar die vinden maatschappelijke doelen behalen ook heel belangrijk.  Over het algemeen wordt de winst in de organisatie terug gestopt. </a:t>
            </a:r>
          </a:p>
        </p:txBody>
      </p:sp>
      <p:sp>
        <p:nvSpPr>
          <p:cNvPr id="5" name="Rechthoek 4">
            <a:extLst>
              <a:ext uri="{FF2B5EF4-FFF2-40B4-BE49-F238E27FC236}">
                <a16:creationId xmlns:a16="http://schemas.microsoft.com/office/drawing/2014/main" id="{96B6EC96-058D-471B-8819-A4F8FAAD3196}"/>
              </a:ext>
            </a:extLst>
          </p:cNvPr>
          <p:cNvSpPr/>
          <p:nvPr/>
        </p:nvSpPr>
        <p:spPr>
          <a:xfrm>
            <a:off x="9074819" y="476803"/>
            <a:ext cx="3017520" cy="2862322"/>
          </a:xfrm>
          <a:prstGeom prst="rect">
            <a:avLst/>
          </a:prstGeom>
        </p:spPr>
        <p:txBody>
          <a:bodyPr wrap="square">
            <a:spAutoFit/>
          </a:bodyPr>
          <a:lstStyle/>
          <a:p>
            <a:r>
              <a:rPr lang="nl-NL" dirty="0">
                <a:solidFill>
                  <a:schemeClr val="accent6"/>
                </a:solidFill>
              </a:rPr>
              <a:t>Rode Kruis Nederland </a:t>
            </a:r>
          </a:p>
          <a:p>
            <a:r>
              <a:rPr lang="nl-NL" dirty="0">
                <a:solidFill>
                  <a:schemeClr val="accent6"/>
                </a:solidFill>
              </a:rPr>
              <a:t>Natuurmonumenten </a:t>
            </a:r>
          </a:p>
          <a:p>
            <a:r>
              <a:rPr lang="nl-NL" dirty="0">
                <a:solidFill>
                  <a:schemeClr val="accent6"/>
                </a:solidFill>
              </a:rPr>
              <a:t>Unicef </a:t>
            </a:r>
          </a:p>
          <a:p>
            <a:r>
              <a:rPr lang="nl-NL" dirty="0">
                <a:solidFill>
                  <a:schemeClr val="accent6"/>
                </a:solidFill>
              </a:rPr>
              <a:t>KWF Kankerbestrijding</a:t>
            </a:r>
          </a:p>
          <a:p>
            <a:r>
              <a:rPr lang="nl-NL" dirty="0">
                <a:solidFill>
                  <a:schemeClr val="accent6"/>
                </a:solidFill>
              </a:rPr>
              <a:t>Greenpeace</a:t>
            </a:r>
          </a:p>
          <a:p>
            <a:r>
              <a:rPr lang="nl-NL" dirty="0">
                <a:solidFill>
                  <a:schemeClr val="accent6"/>
                </a:solidFill>
              </a:rPr>
              <a:t>Hartstichting</a:t>
            </a:r>
          </a:p>
          <a:p>
            <a:r>
              <a:rPr lang="nl-NL" dirty="0" err="1">
                <a:solidFill>
                  <a:schemeClr val="accent6"/>
                </a:solidFill>
              </a:rPr>
              <a:t>CliniClowns</a:t>
            </a:r>
            <a:r>
              <a:rPr lang="nl-NL" dirty="0">
                <a:solidFill>
                  <a:schemeClr val="accent6"/>
                </a:solidFill>
              </a:rPr>
              <a:t> </a:t>
            </a:r>
          </a:p>
          <a:p>
            <a:r>
              <a:rPr lang="nl-NL" dirty="0">
                <a:solidFill>
                  <a:schemeClr val="accent6"/>
                </a:solidFill>
              </a:rPr>
              <a:t>War Child</a:t>
            </a:r>
          </a:p>
          <a:p>
            <a:r>
              <a:rPr lang="nl-NL" dirty="0">
                <a:solidFill>
                  <a:schemeClr val="accent6"/>
                </a:solidFill>
              </a:rPr>
              <a:t>Dierenbescherming</a:t>
            </a:r>
          </a:p>
          <a:p>
            <a:r>
              <a:rPr lang="nl-NL" dirty="0">
                <a:solidFill>
                  <a:schemeClr val="accent6"/>
                </a:solidFill>
              </a:rPr>
              <a:t>Wereld Natuur Fonds</a:t>
            </a:r>
          </a:p>
        </p:txBody>
      </p:sp>
      <p:pic>
        <p:nvPicPr>
          <p:cNvPr id="7" name="Afbeelding 6" descr="Afbeelding met schermafbeelding, computer, monitor, scherm&#10;&#10;Automatisch gegenereerde beschrijving">
            <a:extLst>
              <a:ext uri="{FF2B5EF4-FFF2-40B4-BE49-F238E27FC236}">
                <a16:creationId xmlns:a16="http://schemas.microsoft.com/office/drawing/2014/main" id="{DDC986B6-B32B-499E-9C45-1AC049A8766E}"/>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6838517" y="4532080"/>
            <a:ext cx="2897381" cy="2288119"/>
          </a:xfrm>
          <a:prstGeom prst="rect">
            <a:avLst/>
          </a:prstGeom>
        </p:spPr>
      </p:pic>
    </p:spTree>
    <p:extLst>
      <p:ext uri="{BB962C8B-B14F-4D97-AF65-F5344CB8AC3E}">
        <p14:creationId xmlns:p14="http://schemas.microsoft.com/office/powerpoint/2010/main" val="27793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BF92CF9-80CB-4800-AEED-14E452B5272C}"/>
              </a:ext>
            </a:extLst>
          </p:cNvPr>
          <p:cNvSpPr txBox="1"/>
          <p:nvPr/>
        </p:nvSpPr>
        <p:spPr>
          <a:xfrm>
            <a:off x="1658030" y="1431207"/>
            <a:ext cx="8875940" cy="1569660"/>
          </a:xfrm>
          <a:prstGeom prst="rect">
            <a:avLst/>
          </a:prstGeom>
          <a:noFill/>
        </p:spPr>
        <p:txBody>
          <a:bodyPr wrap="square" rtlCol="0">
            <a:spAutoFit/>
          </a:bodyPr>
          <a:lstStyle/>
          <a:p>
            <a:r>
              <a:rPr lang="nl-NL" sz="4800" b="1" dirty="0">
                <a:solidFill>
                  <a:schemeClr val="accent3"/>
                </a:solidFill>
                <a:latin typeface="Comic Sans MS" panose="030F0702030302020204" pitchFamily="66" charset="0"/>
              </a:rPr>
              <a:t>Over volgende week:</a:t>
            </a:r>
          </a:p>
          <a:p>
            <a:r>
              <a:rPr lang="nl-NL" sz="4800" b="1" dirty="0">
                <a:solidFill>
                  <a:schemeClr val="accent3"/>
                </a:solidFill>
                <a:latin typeface="Comic Sans MS" panose="030F0702030302020204" pitchFamily="66" charset="0"/>
              </a:rPr>
              <a:t>Doelgroepen en demografie </a:t>
            </a:r>
          </a:p>
        </p:txBody>
      </p:sp>
      <p:pic>
        <p:nvPicPr>
          <p:cNvPr id="5" name="Afbeelding 4">
            <a:extLst>
              <a:ext uri="{FF2B5EF4-FFF2-40B4-BE49-F238E27FC236}">
                <a16:creationId xmlns:a16="http://schemas.microsoft.com/office/drawing/2014/main" id="{7A6345D4-FFEF-4943-91A6-F2264D1DE9EE}"/>
              </a:ext>
            </a:extLst>
          </p:cNvPr>
          <p:cNvPicPr>
            <a:picLocks noChangeAspect="1"/>
          </p:cNvPicPr>
          <p:nvPr/>
        </p:nvPicPr>
        <p:blipFill>
          <a:blip r:embed="rId2"/>
          <a:stretch>
            <a:fillRect/>
          </a:stretch>
        </p:blipFill>
        <p:spPr>
          <a:xfrm>
            <a:off x="6568643" y="4265248"/>
            <a:ext cx="4987980" cy="2192357"/>
          </a:xfrm>
          <a:prstGeom prst="rect">
            <a:avLst/>
          </a:prstGeom>
          <a:ln w="38100">
            <a:solidFill>
              <a:schemeClr val="accent6"/>
            </a:solidFill>
          </a:ln>
        </p:spPr>
      </p:pic>
    </p:spTree>
    <p:extLst>
      <p:ext uri="{BB962C8B-B14F-4D97-AF65-F5344CB8AC3E}">
        <p14:creationId xmlns:p14="http://schemas.microsoft.com/office/powerpoint/2010/main" val="27943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1026" y="1086800"/>
            <a:ext cx="8860565" cy="648072"/>
          </a:xfrm>
        </p:spPr>
        <p:txBody>
          <a:bodyPr/>
          <a:lstStyle/>
          <a:p>
            <a:r>
              <a:rPr lang="nl-NL" dirty="0"/>
              <a:t>Inhoud en planning van deze les</a:t>
            </a:r>
          </a:p>
        </p:txBody>
      </p:sp>
      <p:sp>
        <p:nvSpPr>
          <p:cNvPr id="3" name="Tijdelijke aanduiding voor inhoud 2"/>
          <p:cNvSpPr>
            <a:spLocks noGrp="1"/>
          </p:cNvSpPr>
          <p:nvPr>
            <p:ph idx="1"/>
          </p:nvPr>
        </p:nvSpPr>
        <p:spPr>
          <a:xfrm>
            <a:off x="1421026" y="1734872"/>
            <a:ext cx="8846773" cy="2193685"/>
          </a:xfrm>
        </p:spPr>
        <p:txBody>
          <a:bodyPr>
            <a:normAutofit/>
          </a:bodyPr>
          <a:lstStyle/>
          <a:p>
            <a:pPr marL="514350" indent="-514350">
              <a:buAutoNum type="arabicPeriod"/>
            </a:pPr>
            <a:r>
              <a:rPr lang="nl-NL" dirty="0"/>
              <a:t>Welkom korte terugblik </a:t>
            </a:r>
          </a:p>
          <a:p>
            <a:pPr marL="514350" indent="-514350">
              <a:buAutoNum type="arabicPeriod"/>
            </a:pPr>
            <a:r>
              <a:rPr lang="nl-NL" sz="2800" dirty="0"/>
              <a:t>Vrijwilligerswerk </a:t>
            </a:r>
          </a:p>
          <a:p>
            <a:pPr marL="514350" indent="-514350">
              <a:buAutoNum type="arabicPeriod"/>
            </a:pPr>
            <a:r>
              <a:rPr lang="nl-NL" dirty="0" err="1"/>
              <a:t>Not</a:t>
            </a:r>
            <a:r>
              <a:rPr lang="nl-NL" dirty="0"/>
              <a:t>-for-</a:t>
            </a:r>
            <a:r>
              <a:rPr lang="nl-NL" dirty="0" err="1"/>
              <a:t>profit</a:t>
            </a:r>
            <a:endParaRPr lang="nl-NL" dirty="0"/>
          </a:p>
          <a:p>
            <a:pPr marL="514350" indent="-514350">
              <a:buAutoNum type="arabicPeriod"/>
            </a:pPr>
            <a:r>
              <a:rPr lang="nl-NL" sz="2800" dirty="0"/>
              <a:t>Afronding! </a:t>
            </a:r>
          </a:p>
        </p:txBody>
      </p:sp>
      <p:pic>
        <p:nvPicPr>
          <p:cNvPr id="5" name="Afbeelding 4">
            <a:extLst>
              <a:ext uri="{FF2B5EF4-FFF2-40B4-BE49-F238E27FC236}">
                <a16:creationId xmlns:a16="http://schemas.microsoft.com/office/drawing/2014/main" id="{710C4078-38A9-453A-A8DC-99D02205B698}"/>
              </a:ext>
            </a:extLst>
          </p:cNvPr>
          <p:cNvPicPr>
            <a:picLocks noChangeAspect="1"/>
          </p:cNvPicPr>
          <p:nvPr/>
        </p:nvPicPr>
        <p:blipFill>
          <a:blip r:embed="rId2"/>
          <a:stretch>
            <a:fillRect/>
          </a:stretch>
        </p:blipFill>
        <p:spPr>
          <a:xfrm>
            <a:off x="7528101" y="2724851"/>
            <a:ext cx="3995038" cy="3703555"/>
          </a:xfrm>
          <a:prstGeom prst="rect">
            <a:avLst/>
          </a:prstGeom>
        </p:spPr>
      </p:pic>
    </p:spTree>
    <p:extLst>
      <p:ext uri="{BB962C8B-B14F-4D97-AF65-F5344CB8AC3E}">
        <p14:creationId xmlns:p14="http://schemas.microsoft.com/office/powerpoint/2010/main" val="179306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3651D288-C91F-47A0-AFC2-9E293FBA7374}"/>
              </a:ext>
            </a:extLst>
          </p:cNvPr>
          <p:cNvGraphicFramePr>
            <a:graphicFrameLocks noGrp="1"/>
          </p:cNvGraphicFramePr>
          <p:nvPr>
            <p:extLst>
              <p:ext uri="{D42A27DB-BD31-4B8C-83A1-F6EECF244321}">
                <p14:modId xmlns:p14="http://schemas.microsoft.com/office/powerpoint/2010/main" val="133717981"/>
              </p:ext>
            </p:extLst>
          </p:nvPr>
        </p:nvGraphicFramePr>
        <p:xfrm>
          <a:off x="1966604" y="1928086"/>
          <a:ext cx="4126253" cy="3487611"/>
        </p:xfrm>
        <a:graphic>
          <a:graphicData uri="http://schemas.openxmlformats.org/drawingml/2006/table">
            <a:tbl>
              <a:tblPr firstRow="1" firstCol="1" bandRow="1"/>
              <a:tblGrid>
                <a:gridCol w="4126253">
                  <a:extLst>
                    <a:ext uri="{9D8B030D-6E8A-4147-A177-3AD203B41FA5}">
                      <a16:colId xmlns:a16="http://schemas.microsoft.com/office/drawing/2014/main" val="297733133"/>
                    </a:ext>
                  </a:extLst>
                </a:gridCol>
              </a:tblGrid>
              <a:tr h="350564">
                <a:tc>
                  <a:txBody>
                    <a:bodyPr/>
                    <a:lstStyle/>
                    <a:p>
                      <a:pPr>
                        <a:lnSpc>
                          <a:spcPct val="107000"/>
                        </a:lnSpc>
                        <a:spcBef>
                          <a:spcPts val="200"/>
                        </a:spcBef>
                        <a:spcAft>
                          <a:spcPts val="200"/>
                        </a:spcAft>
                        <a:tabLst>
                          <a:tab pos="180340" algn="l"/>
                        </a:tabLst>
                      </a:pPr>
                      <a:r>
                        <a:rPr lang="nl-NL"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Participeren</a:t>
                      </a:r>
                      <a:endParaRPr lang="nl-NL"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08259750"/>
                  </a:ext>
                </a:extLst>
              </a:tr>
              <a:tr h="350564">
                <a:tc>
                  <a:txBody>
                    <a:bodyPr/>
                    <a:lstStyle/>
                    <a:p>
                      <a:pPr>
                        <a:lnSpc>
                          <a:spcPct val="107000"/>
                        </a:lnSpc>
                        <a:spcBef>
                          <a:spcPts val="200"/>
                        </a:spcBef>
                        <a:spcAft>
                          <a:spcPts val="200"/>
                        </a:spcAft>
                        <a:tabLst>
                          <a:tab pos="180340" algn="l"/>
                        </a:tabLst>
                      </a:pPr>
                      <a:r>
                        <a:rPr lang="nl-NL"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Participatiesamenleving</a:t>
                      </a:r>
                      <a:endParaRPr lang="nl-NL"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88711925"/>
                  </a:ext>
                </a:extLst>
              </a:tr>
              <a:tr h="350564">
                <a:tc>
                  <a:txBody>
                    <a:bodyPr/>
                    <a:lstStyle/>
                    <a:p>
                      <a:pPr>
                        <a:lnSpc>
                          <a:spcPct val="107000"/>
                        </a:lnSpc>
                        <a:spcBef>
                          <a:spcPts val="200"/>
                        </a:spcBef>
                        <a:spcAft>
                          <a:spcPts val="200"/>
                        </a:spcAft>
                        <a:tabLst>
                          <a:tab pos="180340" algn="l"/>
                        </a:tabLst>
                      </a:pPr>
                      <a:r>
                        <a:rPr lang="nl-NL"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Verzorgingsstaat</a:t>
                      </a:r>
                      <a:endParaRPr lang="nl-NL"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38536655"/>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Sociaal ondernemen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48841339"/>
                  </a:ext>
                </a:extLst>
              </a:tr>
              <a:tr h="350564">
                <a:tc>
                  <a:txBody>
                    <a:bodyPr/>
                    <a:lstStyle/>
                    <a:p>
                      <a:pPr>
                        <a:lnSpc>
                          <a:spcPct val="107000"/>
                        </a:lnSpc>
                        <a:spcBef>
                          <a:spcPts val="200"/>
                        </a:spcBef>
                        <a:spcAft>
                          <a:spcPts val="200"/>
                        </a:spcAft>
                        <a:tabLst>
                          <a:tab pos="180340" algn="l"/>
                        </a:tabLst>
                      </a:pPr>
                      <a:r>
                        <a:rPr lang="nl-NL"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Not</a:t>
                      </a:r>
                      <a:r>
                        <a:rPr lang="nl-NL"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-for-</a:t>
                      </a:r>
                      <a:r>
                        <a:rPr lang="nl-NL"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profit</a:t>
                      </a:r>
                      <a:r>
                        <a:rPr lang="nl-N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96635174"/>
                  </a:ext>
                </a:extLst>
              </a:tr>
              <a:tr h="350564">
                <a:tc>
                  <a:txBody>
                    <a:bodyPr/>
                    <a:lstStyle/>
                    <a:p>
                      <a:pPr>
                        <a:lnSpc>
                          <a:spcPct val="107000"/>
                        </a:lnSpc>
                        <a:spcBef>
                          <a:spcPts val="200"/>
                        </a:spcBef>
                        <a:spcAft>
                          <a:spcPts val="200"/>
                        </a:spcAft>
                        <a:tabLst>
                          <a:tab pos="180340" algn="l"/>
                        </a:tabLst>
                      </a:pPr>
                      <a:r>
                        <a:rPr lang="nl-NL"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Vrijwilligerswerk</a:t>
                      </a:r>
                      <a:endParaRPr lang="nl-NL"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39972370"/>
                  </a:ext>
                </a:extLst>
              </a:tr>
              <a:tr h="350564">
                <a:tc>
                  <a:txBody>
                    <a:bodyPr/>
                    <a:lstStyle/>
                    <a:p>
                      <a:pPr>
                        <a:lnSpc>
                          <a:spcPct val="107000"/>
                        </a:lnSpc>
                        <a:spcBef>
                          <a:spcPts val="200"/>
                        </a:spcBef>
                        <a:spcAft>
                          <a:spcPts val="200"/>
                        </a:spcAft>
                        <a:tabLst>
                          <a:tab pos="180340" algn="l"/>
                        </a:tabLst>
                      </a:pPr>
                      <a:r>
                        <a:rPr lang="nl-NL"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Sociale leefbaarheid</a:t>
                      </a:r>
                      <a:endParaRPr lang="nl-NL"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94936700"/>
                  </a:ext>
                </a:extLst>
              </a:tr>
              <a:tr h="350564">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Demografie en doelgroepen in de wijk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85030432"/>
                  </a:ext>
                </a:extLst>
              </a:tr>
              <a:tr h="332535">
                <a:tc>
                  <a:txBody>
                    <a:bodyPr/>
                    <a:lstStyle/>
                    <a:p>
                      <a:pPr>
                        <a:lnSpc>
                          <a:spcPct val="107000"/>
                        </a:lnSpc>
                        <a:spcBef>
                          <a:spcPts val="200"/>
                        </a:spcBef>
                        <a:spcAft>
                          <a:spcPts val="200"/>
                        </a:spcAft>
                        <a:tabLst>
                          <a:tab pos="180340" algn="l"/>
                        </a:tabLst>
                      </a:pPr>
                      <a:r>
                        <a:rPr lang="nl-NL" sz="1600">
                          <a:solidFill>
                            <a:srgbClr val="000000"/>
                          </a:solidFill>
                          <a:effectLst/>
                          <a:latin typeface="Arial" panose="020B0604020202020204" pitchFamily="34" charset="0"/>
                          <a:ea typeface="Calibri" panose="020F0502020204030204" pitchFamily="34" charset="0"/>
                          <a:cs typeface="Arial" panose="020B0604020202020204" pitchFamily="34" charset="0"/>
                        </a:rPr>
                        <a:t>Overheidstaken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29423207"/>
                  </a:ext>
                </a:extLst>
              </a:tr>
              <a:tr h="350564">
                <a:tc>
                  <a:txBody>
                    <a:bodyPr/>
                    <a:lstStyle/>
                    <a:p>
                      <a:pPr>
                        <a:lnSpc>
                          <a:spcPct val="107000"/>
                        </a:lnSpc>
                        <a:spcBef>
                          <a:spcPts val="200"/>
                        </a:spcBef>
                        <a:spcAft>
                          <a:spcPts val="200"/>
                        </a:spcAft>
                        <a:tabLst>
                          <a:tab pos="180340" algn="l"/>
                        </a:tabLst>
                      </a:pPr>
                      <a:r>
                        <a:rPr lang="nl-N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Subsidies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92560877"/>
                  </a:ext>
                </a:extLst>
              </a:tr>
            </a:tbl>
          </a:graphicData>
        </a:graphic>
      </p:graphicFrame>
      <p:sp>
        <p:nvSpPr>
          <p:cNvPr id="3" name="Tekstvak 2">
            <a:extLst>
              <a:ext uri="{FF2B5EF4-FFF2-40B4-BE49-F238E27FC236}">
                <a16:creationId xmlns:a16="http://schemas.microsoft.com/office/drawing/2014/main" id="{9B18BF91-806E-4EA7-9A2F-3DFB1B7F36A8}"/>
              </a:ext>
            </a:extLst>
          </p:cNvPr>
          <p:cNvSpPr txBox="1"/>
          <p:nvPr/>
        </p:nvSpPr>
        <p:spPr>
          <a:xfrm>
            <a:off x="1774926" y="1225485"/>
            <a:ext cx="7360102" cy="523220"/>
          </a:xfrm>
          <a:prstGeom prst="rect">
            <a:avLst/>
          </a:prstGeom>
          <a:noFill/>
        </p:spPr>
        <p:txBody>
          <a:bodyPr wrap="square" rtlCol="0">
            <a:spAutoFit/>
          </a:bodyPr>
          <a:lstStyle/>
          <a:p>
            <a:r>
              <a:rPr lang="nl-NL" sz="2800" b="1" dirty="0">
                <a:solidFill>
                  <a:schemeClr val="accent6"/>
                </a:solidFill>
              </a:rPr>
              <a:t>Begrippenlijst voor Stad &amp; Wijk van periode 2</a:t>
            </a:r>
            <a:r>
              <a:rPr lang="nl-NL" b="1" dirty="0">
                <a:solidFill>
                  <a:schemeClr val="accent3"/>
                </a:solidFill>
              </a:rPr>
              <a:t>:</a:t>
            </a:r>
          </a:p>
        </p:txBody>
      </p:sp>
      <p:sp>
        <p:nvSpPr>
          <p:cNvPr id="4" name="Golf 3">
            <a:extLst>
              <a:ext uri="{FF2B5EF4-FFF2-40B4-BE49-F238E27FC236}">
                <a16:creationId xmlns:a16="http://schemas.microsoft.com/office/drawing/2014/main" id="{417F7638-1C68-41B8-AA96-9B721F24B660}"/>
              </a:ext>
            </a:extLst>
          </p:cNvPr>
          <p:cNvSpPr/>
          <p:nvPr/>
        </p:nvSpPr>
        <p:spPr>
          <a:xfrm rot="614306">
            <a:off x="8201321" y="3470113"/>
            <a:ext cx="3261674" cy="279976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Cavolini" panose="020B0502040204020203" pitchFamily="66" charset="0"/>
                <a:cs typeface="Cavolini" panose="020B0502040204020203" pitchFamily="66" charset="0"/>
              </a:rPr>
              <a:t>Lijst is definitief! Op Wiki te vinden </a:t>
            </a:r>
            <a:r>
              <a:rPr lang="nl-NL" sz="2400" dirty="0">
                <a:latin typeface="Cavolini" panose="020B0502040204020203" pitchFamily="66" charset="0"/>
                <a:cs typeface="Cavolini" panose="020B0502040204020203" pitchFamily="66" charset="0"/>
                <a:sym typeface="Wingdings" panose="05000000000000000000" pitchFamily="2" charset="2"/>
              </a:rPr>
              <a:t> </a:t>
            </a:r>
            <a:endParaRPr lang="nl-NL" sz="2400" dirty="0">
              <a:latin typeface="Cavolini" panose="020B0502040204020203" pitchFamily="66" charset="0"/>
              <a:cs typeface="Cavolini" panose="020B0502040204020203" pitchFamily="66" charset="0"/>
            </a:endParaRPr>
          </a:p>
        </p:txBody>
      </p:sp>
    </p:spTree>
    <p:extLst>
      <p:ext uri="{BB962C8B-B14F-4D97-AF65-F5344CB8AC3E}">
        <p14:creationId xmlns:p14="http://schemas.microsoft.com/office/powerpoint/2010/main" val="254976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3301693-6701-4677-9C95-1BDFBFA04EB5}"/>
              </a:ext>
            </a:extLst>
          </p:cNvPr>
          <p:cNvSpPr txBox="1"/>
          <p:nvPr/>
        </p:nvSpPr>
        <p:spPr>
          <a:xfrm>
            <a:off x="1252557" y="1199758"/>
            <a:ext cx="5882326" cy="584775"/>
          </a:xfrm>
          <a:prstGeom prst="rect">
            <a:avLst/>
          </a:prstGeom>
          <a:noFill/>
        </p:spPr>
        <p:txBody>
          <a:bodyPr wrap="square" rtlCol="0">
            <a:spAutoFit/>
          </a:bodyPr>
          <a:lstStyle/>
          <a:p>
            <a:r>
              <a:rPr lang="nl-NL" sz="3200" b="1" dirty="0"/>
              <a:t>Verbanden leggen: </a:t>
            </a:r>
          </a:p>
        </p:txBody>
      </p:sp>
      <p:sp>
        <p:nvSpPr>
          <p:cNvPr id="4" name="Rechthoek 3">
            <a:extLst>
              <a:ext uri="{FF2B5EF4-FFF2-40B4-BE49-F238E27FC236}">
                <a16:creationId xmlns:a16="http://schemas.microsoft.com/office/drawing/2014/main" id="{A6A4CB6B-4A1C-421D-B3E9-79453CDFED94}"/>
              </a:ext>
            </a:extLst>
          </p:cNvPr>
          <p:cNvSpPr/>
          <p:nvPr/>
        </p:nvSpPr>
        <p:spPr>
          <a:xfrm rot="20870355">
            <a:off x="1563066" y="2659559"/>
            <a:ext cx="5471114" cy="1538883"/>
          </a:xfrm>
          <a:prstGeom prst="rect">
            <a:avLst/>
          </a:prstGeom>
          <a:noFill/>
        </p:spPr>
        <p:txBody>
          <a:bodyPr wrap="none" lIns="91440" tIns="45720" rIns="91440" bIns="45720">
            <a:spAutoFit/>
          </a:bodyPr>
          <a:lstStyle/>
          <a:p>
            <a:pPr algn="ctr"/>
            <a:r>
              <a:rPr lang="nl-NL"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Participatiemaatschappij</a:t>
            </a:r>
          </a:p>
          <a:p>
            <a:pPr algn="ct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5" name="Rechthoek 4">
            <a:extLst>
              <a:ext uri="{FF2B5EF4-FFF2-40B4-BE49-F238E27FC236}">
                <a16:creationId xmlns:a16="http://schemas.microsoft.com/office/drawing/2014/main" id="{76E1623D-926A-4832-9BE4-38B623CE6F4D}"/>
              </a:ext>
            </a:extLst>
          </p:cNvPr>
          <p:cNvSpPr/>
          <p:nvPr/>
        </p:nvSpPr>
        <p:spPr>
          <a:xfrm>
            <a:off x="6517911" y="3562340"/>
            <a:ext cx="449937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000" b="1" cap="none" spc="0" dirty="0">
                <a:ln/>
                <a:solidFill>
                  <a:schemeClr val="accent3"/>
                </a:solidFill>
                <a:effectLst/>
              </a:rPr>
              <a:t>Sociale leefbaarheid</a:t>
            </a:r>
          </a:p>
        </p:txBody>
      </p:sp>
      <p:sp>
        <p:nvSpPr>
          <p:cNvPr id="6" name="Rechthoek 5">
            <a:extLst>
              <a:ext uri="{FF2B5EF4-FFF2-40B4-BE49-F238E27FC236}">
                <a16:creationId xmlns:a16="http://schemas.microsoft.com/office/drawing/2014/main" id="{E93D980D-95F1-450A-AA56-1379CE8BE4CB}"/>
              </a:ext>
            </a:extLst>
          </p:cNvPr>
          <p:cNvSpPr/>
          <p:nvPr/>
        </p:nvSpPr>
        <p:spPr>
          <a:xfrm rot="1162786">
            <a:off x="3417551" y="4617025"/>
            <a:ext cx="4979825"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6"/>
                </a:solidFill>
                <a:effectLst>
                  <a:outerShdw blurRad="12700" dist="38100" dir="2700000" algn="tl" rotWithShape="0">
                    <a:schemeClr val="accent5">
                      <a:lumMod val="60000"/>
                      <a:lumOff val="40000"/>
                    </a:schemeClr>
                  </a:outerShdw>
                </a:effectLst>
              </a:rPr>
              <a:t>Vrijwilligerswerk</a:t>
            </a:r>
          </a:p>
        </p:txBody>
      </p:sp>
    </p:spTree>
    <p:extLst>
      <p:ext uri="{BB962C8B-B14F-4D97-AF65-F5344CB8AC3E}">
        <p14:creationId xmlns:p14="http://schemas.microsoft.com/office/powerpoint/2010/main" val="173313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84EBBC-D56C-43A3-8388-A43AF4A85ECC}"/>
              </a:ext>
            </a:extLst>
          </p:cNvPr>
          <p:cNvSpPr/>
          <p:nvPr/>
        </p:nvSpPr>
        <p:spPr>
          <a:xfrm>
            <a:off x="679550" y="1350808"/>
            <a:ext cx="4431726" cy="830997"/>
          </a:xfrm>
          <a:prstGeom prst="rect">
            <a:avLst/>
          </a:prstGeom>
        </p:spPr>
        <p:txBody>
          <a:bodyPr wrap="none">
            <a:spAutoFit/>
          </a:bodyPr>
          <a:lstStyle/>
          <a:p>
            <a:r>
              <a:rPr lang="nl-NL" sz="4800" b="1" dirty="0">
                <a:solidFill>
                  <a:schemeClr val="accent6"/>
                </a:solidFill>
              </a:rPr>
              <a:t>Vrijwilligerswerk</a:t>
            </a:r>
          </a:p>
        </p:txBody>
      </p:sp>
      <p:sp>
        <p:nvSpPr>
          <p:cNvPr id="3" name="Tekstvak 2">
            <a:extLst>
              <a:ext uri="{FF2B5EF4-FFF2-40B4-BE49-F238E27FC236}">
                <a16:creationId xmlns:a16="http://schemas.microsoft.com/office/drawing/2014/main" id="{6D7F9809-C522-4F54-8F5F-5FDA25D98D9E}"/>
              </a:ext>
            </a:extLst>
          </p:cNvPr>
          <p:cNvSpPr txBox="1"/>
          <p:nvPr/>
        </p:nvSpPr>
        <p:spPr>
          <a:xfrm>
            <a:off x="848411" y="2158152"/>
            <a:ext cx="8135332" cy="1477328"/>
          </a:xfrm>
          <a:prstGeom prst="rect">
            <a:avLst/>
          </a:prstGeom>
          <a:noFill/>
        </p:spPr>
        <p:txBody>
          <a:bodyPr wrap="square" rtlCol="0">
            <a:spAutoFit/>
          </a:bodyPr>
          <a:lstStyle/>
          <a:p>
            <a:r>
              <a:rPr lang="nl-NL" dirty="0"/>
              <a:t>1. Definitie?</a:t>
            </a:r>
          </a:p>
          <a:p>
            <a:endParaRPr lang="nl-NL" dirty="0"/>
          </a:p>
          <a:p>
            <a:r>
              <a:rPr lang="nl-NL" dirty="0"/>
              <a:t>2. Welke type vrijwilligers zijn er?</a:t>
            </a:r>
          </a:p>
          <a:p>
            <a:endParaRPr lang="nl-NL" dirty="0"/>
          </a:p>
          <a:p>
            <a:r>
              <a:rPr lang="nl-NL" dirty="0"/>
              <a:t>3. Wat is belangrijk in het werken met vrijwilligers?  </a:t>
            </a:r>
          </a:p>
        </p:txBody>
      </p:sp>
      <p:sp>
        <p:nvSpPr>
          <p:cNvPr id="4" name="Tekstballon: ovaal 3">
            <a:extLst>
              <a:ext uri="{FF2B5EF4-FFF2-40B4-BE49-F238E27FC236}">
                <a16:creationId xmlns:a16="http://schemas.microsoft.com/office/drawing/2014/main" id="{3013B730-601B-43E6-96AC-9AFAF677344C}"/>
              </a:ext>
            </a:extLst>
          </p:cNvPr>
          <p:cNvSpPr/>
          <p:nvPr/>
        </p:nvSpPr>
        <p:spPr>
          <a:xfrm rot="624553">
            <a:off x="7787158" y="4261885"/>
            <a:ext cx="3633761" cy="19578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Opdracht:</a:t>
            </a:r>
          </a:p>
          <a:p>
            <a:pPr algn="ctr"/>
            <a:r>
              <a:rPr lang="nl-NL" sz="2800" dirty="0"/>
              <a:t>waar kun je vrijwilligerswerk doen? </a:t>
            </a:r>
          </a:p>
        </p:txBody>
      </p:sp>
      <p:sp>
        <p:nvSpPr>
          <p:cNvPr id="6" name="Rechthoek 5">
            <a:extLst>
              <a:ext uri="{FF2B5EF4-FFF2-40B4-BE49-F238E27FC236}">
                <a16:creationId xmlns:a16="http://schemas.microsoft.com/office/drawing/2014/main" id="{0FB236D3-21F1-4059-9F52-472DB4723ACA}"/>
              </a:ext>
            </a:extLst>
          </p:cNvPr>
          <p:cNvSpPr/>
          <p:nvPr/>
        </p:nvSpPr>
        <p:spPr>
          <a:xfrm>
            <a:off x="6916131" y="473644"/>
            <a:ext cx="4973391" cy="2585323"/>
          </a:xfrm>
          <a:prstGeom prst="rect">
            <a:avLst/>
          </a:prstGeom>
          <a:ln>
            <a:solidFill>
              <a:schemeClr val="accent6"/>
            </a:solidFill>
          </a:ln>
        </p:spPr>
        <p:txBody>
          <a:bodyPr wrap="square">
            <a:spAutoFit/>
          </a:bodyPr>
          <a:lstStyle/>
          <a:p>
            <a:r>
              <a:rPr lang="nl-NL" dirty="0"/>
              <a:t>Vrijwilligerswerk is werk dat onbetaald en onverplicht wordt gedaan, voor anderen of voor de samenleving. In het algemeen gelden de volgende voorwaarden voor vrijwilligerswerk:</a:t>
            </a:r>
          </a:p>
          <a:p>
            <a:r>
              <a:rPr lang="nl-NL" dirty="0"/>
              <a:t>- Het werk is in het algemeen belang of in een bepaald maatschappelijk belang.</a:t>
            </a:r>
          </a:p>
          <a:p>
            <a:r>
              <a:rPr lang="nl-NL" dirty="0"/>
              <a:t>- Het werk heeft geen winstoogmerk.</a:t>
            </a:r>
          </a:p>
          <a:p>
            <a:r>
              <a:rPr lang="nl-NL" dirty="0"/>
              <a:t>- Het werk kost de arbeidsmarkt geen banen en komt niet in de plaats van een betaalde baan. </a:t>
            </a:r>
          </a:p>
        </p:txBody>
      </p:sp>
      <p:cxnSp>
        <p:nvCxnSpPr>
          <p:cNvPr id="8" name="Rechte verbindingslijn met pijl 7">
            <a:extLst>
              <a:ext uri="{FF2B5EF4-FFF2-40B4-BE49-F238E27FC236}">
                <a16:creationId xmlns:a16="http://schemas.microsoft.com/office/drawing/2014/main" id="{7B9AE7D5-4B5B-4B01-883D-3C9E659FEDAE}"/>
              </a:ext>
            </a:extLst>
          </p:cNvPr>
          <p:cNvCxnSpPr/>
          <p:nvPr/>
        </p:nvCxnSpPr>
        <p:spPr>
          <a:xfrm>
            <a:off x="2356701" y="2328421"/>
            <a:ext cx="4204355"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Verbindingslijn: gebogen 9">
            <a:extLst>
              <a:ext uri="{FF2B5EF4-FFF2-40B4-BE49-F238E27FC236}">
                <a16:creationId xmlns:a16="http://schemas.microsoft.com/office/drawing/2014/main" id="{E00CC13C-D192-48B2-81E6-6AA5689446A6}"/>
              </a:ext>
            </a:extLst>
          </p:cNvPr>
          <p:cNvCxnSpPr>
            <a:cxnSpLocks/>
          </p:cNvCxnSpPr>
          <p:nvPr/>
        </p:nvCxnSpPr>
        <p:spPr>
          <a:xfrm rot="16200000" flipH="1">
            <a:off x="9948962" y="3435502"/>
            <a:ext cx="1209901" cy="727064"/>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3594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6442918-5E2E-47B9-A47E-1943A6CB3F4A}"/>
              </a:ext>
            </a:extLst>
          </p:cNvPr>
          <p:cNvSpPr/>
          <p:nvPr/>
        </p:nvSpPr>
        <p:spPr>
          <a:xfrm>
            <a:off x="1800520" y="944966"/>
            <a:ext cx="9964132" cy="830997"/>
          </a:xfrm>
          <a:prstGeom prst="rect">
            <a:avLst/>
          </a:prstGeom>
        </p:spPr>
        <p:txBody>
          <a:bodyPr wrap="square">
            <a:spAutoFit/>
          </a:bodyPr>
          <a:lstStyle/>
          <a:p>
            <a:r>
              <a:rPr lang="nl-NL" sz="2400" b="1" dirty="0">
                <a:solidFill>
                  <a:schemeClr val="accent6"/>
                </a:solidFill>
              </a:rPr>
              <a:t>Vrijwilligers zelf geven een tiental redenen op om vrijwilligerswerk te doen:</a:t>
            </a:r>
          </a:p>
          <a:p>
            <a:endParaRPr lang="nl-NL" sz="2400" dirty="0"/>
          </a:p>
        </p:txBody>
      </p:sp>
      <p:sp>
        <p:nvSpPr>
          <p:cNvPr id="4" name="Rechthoek 3">
            <a:extLst>
              <a:ext uri="{FF2B5EF4-FFF2-40B4-BE49-F238E27FC236}">
                <a16:creationId xmlns:a16="http://schemas.microsoft.com/office/drawing/2014/main" id="{611D4ED5-90D7-4110-933C-43470BC0182D}"/>
              </a:ext>
            </a:extLst>
          </p:cNvPr>
          <p:cNvSpPr/>
          <p:nvPr/>
        </p:nvSpPr>
        <p:spPr>
          <a:xfrm>
            <a:off x="3048000" y="1997839"/>
            <a:ext cx="6096000" cy="3170099"/>
          </a:xfrm>
          <a:prstGeom prst="rect">
            <a:avLst/>
          </a:prstGeom>
        </p:spPr>
        <p:txBody>
          <a:bodyPr>
            <a:spAutoFit/>
          </a:bodyPr>
          <a:lstStyle/>
          <a:p>
            <a:r>
              <a:rPr lang="nl-NL" sz="2000" dirty="0"/>
              <a:t>1. Werk is leuk om te doen</a:t>
            </a:r>
          </a:p>
          <a:p>
            <a:r>
              <a:rPr lang="nl-NL" sz="2000" dirty="0"/>
              <a:t>2. Iets voor anderen kunnen betekenen</a:t>
            </a:r>
          </a:p>
          <a:p>
            <a:r>
              <a:rPr lang="nl-NL" sz="2000" dirty="0"/>
              <a:t>3. Iets leren</a:t>
            </a:r>
          </a:p>
          <a:p>
            <a:r>
              <a:rPr lang="nl-NL" sz="2000" dirty="0"/>
              <a:t>4. Mezelf nuttig maken</a:t>
            </a:r>
          </a:p>
          <a:p>
            <a:r>
              <a:rPr lang="nl-NL" sz="2000" dirty="0"/>
              <a:t>5. Mijn kennis en vaardigheden inzetten</a:t>
            </a:r>
          </a:p>
          <a:p>
            <a:r>
              <a:rPr lang="nl-NL" sz="2000" dirty="0"/>
              <a:t>6. Me ergens bij betrokken voelen</a:t>
            </a:r>
          </a:p>
          <a:p>
            <a:r>
              <a:rPr lang="nl-NL" sz="2000" dirty="0"/>
              <a:t>7. Je hoort je in te zetten voor de samenleving</a:t>
            </a:r>
          </a:p>
          <a:p>
            <a:r>
              <a:rPr lang="nl-NL" sz="2000" dirty="0"/>
              <a:t>8. Het geeft afwisseling in mijn leven</a:t>
            </a:r>
          </a:p>
          <a:p>
            <a:r>
              <a:rPr lang="nl-NL" sz="2000" dirty="0"/>
              <a:t>9. Hierdoor houd ik mijn hersens fit</a:t>
            </a:r>
          </a:p>
          <a:p>
            <a:r>
              <a:rPr lang="nl-NL" sz="2000" dirty="0"/>
              <a:t>10.Ik wil graag bij deze organisatie horen</a:t>
            </a:r>
          </a:p>
        </p:txBody>
      </p:sp>
    </p:spTree>
    <p:extLst>
      <p:ext uri="{BB962C8B-B14F-4D97-AF65-F5344CB8AC3E}">
        <p14:creationId xmlns:p14="http://schemas.microsoft.com/office/powerpoint/2010/main" val="13395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24C7A1B-CBBB-46BA-AD7A-A7AB654839FA}"/>
              </a:ext>
            </a:extLst>
          </p:cNvPr>
          <p:cNvSpPr txBox="1"/>
          <p:nvPr/>
        </p:nvSpPr>
        <p:spPr>
          <a:xfrm>
            <a:off x="1992197" y="972675"/>
            <a:ext cx="5005633" cy="5262979"/>
          </a:xfrm>
          <a:prstGeom prst="rect">
            <a:avLst/>
          </a:prstGeom>
          <a:noFill/>
        </p:spPr>
        <p:txBody>
          <a:bodyPr wrap="square" rtlCol="0">
            <a:spAutoFit/>
          </a:bodyPr>
          <a:lstStyle/>
          <a:p>
            <a:r>
              <a:rPr lang="nl-NL" sz="2800" dirty="0"/>
              <a:t>Traditionele vrijwilliger</a:t>
            </a:r>
          </a:p>
          <a:p>
            <a:endParaRPr lang="nl-NL" sz="2800" dirty="0"/>
          </a:p>
          <a:p>
            <a:endParaRPr lang="nl-NL" sz="2800" dirty="0"/>
          </a:p>
          <a:p>
            <a:endParaRPr lang="nl-NL" sz="2800" dirty="0"/>
          </a:p>
          <a:p>
            <a:endParaRPr lang="nl-NL" sz="2800" dirty="0"/>
          </a:p>
          <a:p>
            <a:r>
              <a:rPr lang="nl-NL" sz="2800" dirty="0"/>
              <a:t>Episodische vrijwilliger</a:t>
            </a:r>
          </a:p>
          <a:p>
            <a:endParaRPr lang="nl-NL" sz="2800" dirty="0"/>
          </a:p>
          <a:p>
            <a:endParaRPr lang="nl-NL" sz="2800" dirty="0"/>
          </a:p>
          <a:p>
            <a:endParaRPr lang="nl-NL" sz="2800" dirty="0"/>
          </a:p>
          <a:p>
            <a:endParaRPr lang="nl-NL" sz="2800" dirty="0"/>
          </a:p>
          <a:p>
            <a:r>
              <a:rPr lang="nl-NL" sz="2800" dirty="0"/>
              <a:t>Geleide vrijwilliger </a:t>
            </a:r>
          </a:p>
          <a:p>
            <a:endParaRPr lang="nl-NL" sz="2800" dirty="0"/>
          </a:p>
        </p:txBody>
      </p:sp>
      <p:sp>
        <p:nvSpPr>
          <p:cNvPr id="4" name="Rechthoek 3">
            <a:extLst>
              <a:ext uri="{FF2B5EF4-FFF2-40B4-BE49-F238E27FC236}">
                <a16:creationId xmlns:a16="http://schemas.microsoft.com/office/drawing/2014/main" id="{99F8E8EE-CDD5-4A84-B449-CE5718AF8BF0}"/>
              </a:ext>
            </a:extLst>
          </p:cNvPr>
          <p:cNvSpPr/>
          <p:nvPr/>
        </p:nvSpPr>
        <p:spPr>
          <a:xfrm>
            <a:off x="5942029" y="2745559"/>
            <a:ext cx="6096000" cy="1200329"/>
          </a:xfrm>
          <a:prstGeom prst="rect">
            <a:avLst/>
          </a:prstGeom>
          <a:ln>
            <a:solidFill>
              <a:schemeClr val="accent6"/>
            </a:solidFill>
          </a:ln>
        </p:spPr>
        <p:txBody>
          <a:bodyPr>
            <a:spAutoFit/>
          </a:bodyPr>
          <a:lstStyle/>
          <a:p>
            <a:r>
              <a:rPr lang="nl-NL" dirty="0"/>
              <a:t>De verzamelterm voor allerlei vormen van vrijwilligerswerk waarbij vrijwilligers eenmalige of korte termijn mogelijkheden van vrijwilligerswerk aangaan en mogelijkheden zoeken die ook hem zelf iets te bieden hebben. </a:t>
            </a:r>
          </a:p>
        </p:txBody>
      </p:sp>
      <p:sp>
        <p:nvSpPr>
          <p:cNvPr id="5" name="Rechthoek 4">
            <a:extLst>
              <a:ext uri="{FF2B5EF4-FFF2-40B4-BE49-F238E27FC236}">
                <a16:creationId xmlns:a16="http://schemas.microsoft.com/office/drawing/2014/main" id="{30849441-19C9-4066-A2FE-986437039D12}"/>
              </a:ext>
            </a:extLst>
          </p:cNvPr>
          <p:cNvSpPr/>
          <p:nvPr/>
        </p:nvSpPr>
        <p:spPr>
          <a:xfrm>
            <a:off x="5942029" y="321820"/>
            <a:ext cx="6096000" cy="1754326"/>
          </a:xfrm>
          <a:prstGeom prst="rect">
            <a:avLst/>
          </a:prstGeom>
          <a:ln>
            <a:solidFill>
              <a:schemeClr val="accent3"/>
            </a:solidFill>
          </a:ln>
        </p:spPr>
        <p:txBody>
          <a:bodyPr>
            <a:spAutoFit/>
          </a:bodyPr>
          <a:lstStyle/>
          <a:p>
            <a:r>
              <a:rPr lang="nl-NL" dirty="0"/>
              <a:t>Iemand die zich nog voor lange tijd verbindt aan zijn vrijwilligerswerk. Vaak gaat het hier over mensen die een passie delen of een gezamenlijke hobby hebben en hun vrijwillige inzet hier aan verbinden. Dit zijn niet per</a:t>
            </a:r>
          </a:p>
          <a:p>
            <a:r>
              <a:rPr lang="nl-NL" dirty="0"/>
              <a:t>definitie oudere vrijwilligers, maar wel mensen die standvastig zijn. </a:t>
            </a:r>
          </a:p>
        </p:txBody>
      </p:sp>
      <p:sp>
        <p:nvSpPr>
          <p:cNvPr id="6" name="Rechthoek 5">
            <a:extLst>
              <a:ext uri="{FF2B5EF4-FFF2-40B4-BE49-F238E27FC236}">
                <a16:creationId xmlns:a16="http://schemas.microsoft.com/office/drawing/2014/main" id="{3E9121A9-F3D8-475A-B2C2-0AB79CE2DE54}"/>
              </a:ext>
            </a:extLst>
          </p:cNvPr>
          <p:cNvSpPr/>
          <p:nvPr/>
        </p:nvSpPr>
        <p:spPr>
          <a:xfrm>
            <a:off x="5942029" y="5219115"/>
            <a:ext cx="6096000" cy="923330"/>
          </a:xfrm>
          <a:prstGeom prst="rect">
            <a:avLst/>
          </a:prstGeom>
          <a:ln>
            <a:solidFill>
              <a:schemeClr val="accent4"/>
            </a:solidFill>
          </a:ln>
        </p:spPr>
        <p:txBody>
          <a:bodyPr>
            <a:spAutoFit/>
          </a:bodyPr>
          <a:lstStyle/>
          <a:p>
            <a:r>
              <a:rPr lang="nl-NL" dirty="0"/>
              <a:t>Mensen die een tijd niet hebben geparticipeerd en die via vrijwilligerswerk hun plek weer willen vinden. Zij worden begeleid naar, en bij, hun vrijwilligerswerk</a:t>
            </a:r>
          </a:p>
        </p:txBody>
      </p:sp>
    </p:spTree>
    <p:extLst>
      <p:ext uri="{BB962C8B-B14F-4D97-AF65-F5344CB8AC3E}">
        <p14:creationId xmlns:p14="http://schemas.microsoft.com/office/powerpoint/2010/main" val="22951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B01661D-7278-4054-86F7-821686EE36F4}"/>
              </a:ext>
            </a:extLst>
          </p:cNvPr>
          <p:cNvSpPr txBox="1"/>
          <p:nvPr/>
        </p:nvSpPr>
        <p:spPr>
          <a:xfrm>
            <a:off x="1296185" y="1030402"/>
            <a:ext cx="9634193" cy="1077218"/>
          </a:xfrm>
          <a:prstGeom prst="rect">
            <a:avLst/>
          </a:prstGeom>
          <a:noFill/>
        </p:spPr>
        <p:txBody>
          <a:bodyPr wrap="square" rtlCol="0">
            <a:spAutoFit/>
          </a:bodyPr>
          <a:lstStyle/>
          <a:p>
            <a:r>
              <a:rPr lang="nl-NL" sz="2800" b="1" dirty="0">
                <a:solidFill>
                  <a:schemeClr val="accent6"/>
                </a:solidFill>
              </a:rPr>
              <a:t>Wat is belangrijk bij het werken met deze vrijwilligers?</a:t>
            </a:r>
          </a:p>
          <a:p>
            <a:endParaRPr lang="nl-NL" b="1" dirty="0"/>
          </a:p>
          <a:p>
            <a:endParaRPr lang="nl-NL" b="1" dirty="0"/>
          </a:p>
        </p:txBody>
      </p:sp>
      <p:sp>
        <p:nvSpPr>
          <p:cNvPr id="3" name="Tekstvak 2">
            <a:extLst>
              <a:ext uri="{FF2B5EF4-FFF2-40B4-BE49-F238E27FC236}">
                <a16:creationId xmlns:a16="http://schemas.microsoft.com/office/drawing/2014/main" id="{1CDA7362-5D07-4958-8B95-7A081376BB25}"/>
              </a:ext>
            </a:extLst>
          </p:cNvPr>
          <p:cNvSpPr txBox="1"/>
          <p:nvPr/>
        </p:nvSpPr>
        <p:spPr>
          <a:xfrm>
            <a:off x="1359030" y="1448190"/>
            <a:ext cx="9473939" cy="830997"/>
          </a:xfrm>
          <a:prstGeom prst="rect">
            <a:avLst/>
          </a:prstGeom>
          <a:noFill/>
        </p:spPr>
        <p:txBody>
          <a:bodyPr wrap="square" rtlCol="0">
            <a:spAutoFit/>
          </a:bodyPr>
          <a:lstStyle/>
          <a:p>
            <a:r>
              <a:rPr lang="nl-NL" sz="2400" dirty="0"/>
              <a:t>Vinden en binden van vrijwilligers</a:t>
            </a:r>
          </a:p>
          <a:p>
            <a:endParaRPr lang="nl-NL" sz="2400" dirty="0"/>
          </a:p>
        </p:txBody>
      </p:sp>
      <p:sp>
        <p:nvSpPr>
          <p:cNvPr id="4" name="Rechthoek 3">
            <a:extLst>
              <a:ext uri="{FF2B5EF4-FFF2-40B4-BE49-F238E27FC236}">
                <a16:creationId xmlns:a16="http://schemas.microsoft.com/office/drawing/2014/main" id="{AB496314-B98F-4506-97D3-A2A1CF0CE867}"/>
              </a:ext>
            </a:extLst>
          </p:cNvPr>
          <p:cNvSpPr/>
          <p:nvPr/>
        </p:nvSpPr>
        <p:spPr>
          <a:xfrm rot="707068">
            <a:off x="1017257" y="2389345"/>
            <a:ext cx="2743700"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Werving </a:t>
            </a:r>
          </a:p>
        </p:txBody>
      </p:sp>
      <p:sp>
        <p:nvSpPr>
          <p:cNvPr id="5" name="Rechthoek 4">
            <a:extLst>
              <a:ext uri="{FF2B5EF4-FFF2-40B4-BE49-F238E27FC236}">
                <a16:creationId xmlns:a16="http://schemas.microsoft.com/office/drawing/2014/main" id="{0E6310C8-12D1-4472-AD9B-EE47324934AF}"/>
              </a:ext>
            </a:extLst>
          </p:cNvPr>
          <p:cNvSpPr/>
          <p:nvPr/>
        </p:nvSpPr>
        <p:spPr>
          <a:xfrm rot="20782644">
            <a:off x="3004836" y="3133102"/>
            <a:ext cx="258275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Selectie </a:t>
            </a:r>
          </a:p>
        </p:txBody>
      </p:sp>
      <p:sp>
        <p:nvSpPr>
          <p:cNvPr id="6" name="Rechthoek 5">
            <a:extLst>
              <a:ext uri="{FF2B5EF4-FFF2-40B4-BE49-F238E27FC236}">
                <a16:creationId xmlns:a16="http://schemas.microsoft.com/office/drawing/2014/main" id="{704630F6-DD23-4869-9421-F793975FEF67}"/>
              </a:ext>
            </a:extLst>
          </p:cNvPr>
          <p:cNvSpPr/>
          <p:nvPr/>
        </p:nvSpPr>
        <p:spPr>
          <a:xfrm rot="823424">
            <a:off x="4905584" y="2307248"/>
            <a:ext cx="301633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Inwerken </a:t>
            </a:r>
          </a:p>
        </p:txBody>
      </p:sp>
      <p:sp>
        <p:nvSpPr>
          <p:cNvPr id="7" name="Rechthoek 6">
            <a:extLst>
              <a:ext uri="{FF2B5EF4-FFF2-40B4-BE49-F238E27FC236}">
                <a16:creationId xmlns:a16="http://schemas.microsoft.com/office/drawing/2014/main" id="{F4A1FC1E-1A42-4095-8A34-E25A2D947D50}"/>
              </a:ext>
            </a:extLst>
          </p:cNvPr>
          <p:cNvSpPr/>
          <p:nvPr/>
        </p:nvSpPr>
        <p:spPr>
          <a:xfrm rot="20869966">
            <a:off x="6376052" y="3387099"/>
            <a:ext cx="2347117"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Binden </a:t>
            </a:r>
          </a:p>
        </p:txBody>
      </p:sp>
      <p:sp>
        <p:nvSpPr>
          <p:cNvPr id="8" name="Rechthoek 7">
            <a:extLst>
              <a:ext uri="{FF2B5EF4-FFF2-40B4-BE49-F238E27FC236}">
                <a16:creationId xmlns:a16="http://schemas.microsoft.com/office/drawing/2014/main" id="{9FE5709D-B0FE-43C1-BA82-6CC7CFEDD92C}"/>
              </a:ext>
            </a:extLst>
          </p:cNvPr>
          <p:cNvSpPr/>
          <p:nvPr/>
        </p:nvSpPr>
        <p:spPr>
          <a:xfrm rot="690103">
            <a:off x="8395679" y="2748245"/>
            <a:ext cx="2694970"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chemeClr val="accent3"/>
                </a:solidFill>
                <a:effectLst>
                  <a:outerShdw blurRad="38100" dist="22860" dir="5400000" algn="tl" rotWithShape="0">
                    <a:srgbClr val="000000">
                      <a:alpha val="30000"/>
                    </a:srgbClr>
                  </a:outerShdw>
                </a:effectLst>
              </a:rPr>
              <a:t>Belonen</a:t>
            </a: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
        <p:nvSpPr>
          <p:cNvPr id="9" name="Tekstballon: ovaal 8">
            <a:extLst>
              <a:ext uri="{FF2B5EF4-FFF2-40B4-BE49-F238E27FC236}">
                <a16:creationId xmlns:a16="http://schemas.microsoft.com/office/drawing/2014/main" id="{F9112856-D2B9-44AF-98C6-34FBD95840E1}"/>
              </a:ext>
            </a:extLst>
          </p:cNvPr>
          <p:cNvSpPr/>
          <p:nvPr/>
        </p:nvSpPr>
        <p:spPr>
          <a:xfrm>
            <a:off x="6500978" y="4347598"/>
            <a:ext cx="4586262" cy="18794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Per groep werk je in een specifieke organisatie en werk je een situatie uit. </a:t>
            </a:r>
          </a:p>
        </p:txBody>
      </p:sp>
    </p:spTree>
    <p:extLst>
      <p:ext uri="{BB962C8B-B14F-4D97-AF65-F5344CB8AC3E}">
        <p14:creationId xmlns:p14="http://schemas.microsoft.com/office/powerpoint/2010/main" val="55557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3DB7586-46F3-402C-A83E-B9A636DCB1F7}"/>
              </a:ext>
            </a:extLst>
          </p:cNvPr>
          <p:cNvSpPr txBox="1"/>
          <p:nvPr/>
        </p:nvSpPr>
        <p:spPr>
          <a:xfrm>
            <a:off x="1112362" y="1536569"/>
            <a:ext cx="10294070" cy="923330"/>
          </a:xfrm>
          <a:prstGeom prst="rect">
            <a:avLst/>
          </a:prstGeom>
          <a:noFill/>
        </p:spPr>
        <p:txBody>
          <a:bodyPr wrap="square" rtlCol="0">
            <a:spAutoFit/>
          </a:bodyPr>
          <a:lstStyle/>
          <a:p>
            <a:r>
              <a:rPr lang="nl-NL" sz="5400" b="1" dirty="0" err="1">
                <a:solidFill>
                  <a:schemeClr val="accent3"/>
                </a:solidFill>
              </a:rPr>
              <a:t>Not</a:t>
            </a:r>
            <a:r>
              <a:rPr lang="nl-NL" sz="5400" b="1" dirty="0">
                <a:solidFill>
                  <a:schemeClr val="accent3"/>
                </a:solidFill>
              </a:rPr>
              <a:t>-for-</a:t>
            </a:r>
            <a:r>
              <a:rPr lang="nl-NL" sz="5400" b="1" dirty="0" err="1">
                <a:solidFill>
                  <a:schemeClr val="accent3"/>
                </a:solidFill>
              </a:rPr>
              <a:t>profit</a:t>
            </a:r>
            <a:endParaRPr lang="nl-NL" sz="5400" b="1" dirty="0">
              <a:solidFill>
                <a:schemeClr val="accent3"/>
              </a:solidFill>
            </a:endParaRPr>
          </a:p>
        </p:txBody>
      </p:sp>
      <p:pic>
        <p:nvPicPr>
          <p:cNvPr id="3" name="Afbeelding 2">
            <a:extLst>
              <a:ext uri="{FF2B5EF4-FFF2-40B4-BE49-F238E27FC236}">
                <a16:creationId xmlns:a16="http://schemas.microsoft.com/office/drawing/2014/main" id="{09BEE494-BB2B-4564-88A5-3270A0F12FDE}"/>
              </a:ext>
            </a:extLst>
          </p:cNvPr>
          <p:cNvPicPr>
            <a:picLocks noChangeAspect="1"/>
          </p:cNvPicPr>
          <p:nvPr/>
        </p:nvPicPr>
        <p:blipFill>
          <a:blip r:embed="rId2"/>
          <a:stretch>
            <a:fillRect/>
          </a:stretch>
        </p:blipFill>
        <p:spPr>
          <a:xfrm>
            <a:off x="4920792" y="2729878"/>
            <a:ext cx="4930807" cy="3458924"/>
          </a:xfrm>
          <a:prstGeom prst="rect">
            <a:avLst/>
          </a:prstGeom>
        </p:spPr>
      </p:pic>
    </p:spTree>
    <p:extLst>
      <p:ext uri="{BB962C8B-B14F-4D97-AF65-F5344CB8AC3E}">
        <p14:creationId xmlns:p14="http://schemas.microsoft.com/office/powerpoint/2010/main" val="213162195"/>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10A0A-28F2-4F48-AE41-AB3FDA40F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8202CB-B498-4088-88EE-B0C033711B3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47a28104-336f-447d-946e-e305ac2bcd47"/>
    <ds:schemaRef ds:uri="http://purl.org/dc/elements/1.1/"/>
    <ds:schemaRef ds:uri="34354c1b-6b8c-435b-ad50-990538c19557"/>
    <ds:schemaRef ds:uri="http://www.w3.org/XML/1998/namespace"/>
    <ds:schemaRef ds:uri="http://purl.org/dc/dcmitype/"/>
  </ds:schemaRefs>
</ds:datastoreItem>
</file>

<file path=customXml/itemProps3.xml><?xml version="1.0" encoding="utf-8"?>
<ds:datastoreItem xmlns:ds="http://schemas.openxmlformats.org/officeDocument/2006/customXml" ds:itemID="{BB25EF26-97D2-4BD1-976F-E467A0283E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618</TotalTime>
  <Words>548</Words>
  <Application>Microsoft Office PowerPoint</Application>
  <PresentationFormat>Breedbeeld</PresentationFormat>
  <Paragraphs>87</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Cavolini</vt:lpstr>
      <vt:lpstr>Comic Sans MS</vt:lpstr>
      <vt:lpstr>Helicon thema</vt:lpstr>
      <vt:lpstr>IBS De wereld en ik Stad en Wijk</vt:lpstr>
      <vt:lpstr>Inhoud en planning van deze les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Jitse Noordermeer</dc:creator>
  <cp:keywords>Stad en mens;Periode 2;1819</cp:keywords>
  <cp:lastModifiedBy>Pascalle Cup</cp:lastModifiedBy>
  <cp:revision>9</cp:revision>
  <dcterms:created xsi:type="dcterms:W3CDTF">2015-07-30T08:19:14Z</dcterms:created>
  <dcterms:modified xsi:type="dcterms:W3CDTF">2019-11-25T19:41:52Z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